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F359C-FE49-404E-8C33-1A715CD7C85B}" v="65" dt="2019-02-28T09:27:51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z van der Velde" userId="c708d8fa419fe580" providerId="LiveId" clId="{F3BF359C-FE49-404E-8C33-1A715CD7C85B}"/>
    <pc:docChg chg="undo custSel mod modSld">
      <pc:chgData name="Inez van der Velde" userId="c708d8fa419fe580" providerId="LiveId" clId="{F3BF359C-FE49-404E-8C33-1A715CD7C85B}" dt="2019-02-28T09:27:51.490" v="63"/>
      <pc:docMkLst>
        <pc:docMk/>
      </pc:docMkLst>
      <pc:sldChg chg="addSp delSp modSp mod setBg modAnim">
        <pc:chgData name="Inez van der Velde" userId="c708d8fa419fe580" providerId="LiveId" clId="{F3BF359C-FE49-404E-8C33-1A715CD7C85B}" dt="2019-02-28T09:27:51.490" v="63"/>
        <pc:sldMkLst>
          <pc:docMk/>
          <pc:sldMk cId="3371606727" sldId="259"/>
        </pc:sldMkLst>
        <pc:spChg chg="mod">
          <ac:chgData name="Inez van der Velde" userId="c708d8fa419fe580" providerId="LiveId" clId="{F3BF359C-FE49-404E-8C33-1A715CD7C85B}" dt="2019-02-08T16:16:35.625" v="12" actId="26606"/>
          <ac:spMkLst>
            <pc:docMk/>
            <pc:sldMk cId="3371606727" sldId="259"/>
            <ac:spMk id="2" creationId="{67D86415-ACCA-4430-B88D-E736F88C7B80}"/>
          </ac:spMkLst>
        </pc:spChg>
        <pc:spChg chg="mod">
          <ac:chgData name="Inez van der Velde" userId="c708d8fa419fe580" providerId="LiveId" clId="{F3BF359C-FE49-404E-8C33-1A715CD7C85B}" dt="2019-02-08T16:16:51.762" v="42" actId="20577"/>
          <ac:spMkLst>
            <pc:docMk/>
            <pc:sldMk cId="3371606727" sldId="259"/>
            <ac:spMk id="3" creationId="{5792B7D1-8CDB-4DF4-A98A-2FEF28C97629}"/>
          </ac:spMkLst>
        </pc:spChg>
        <pc:spChg chg="add del">
          <ac:chgData name="Inez van der Velde" userId="c708d8fa419fe580" providerId="LiveId" clId="{F3BF359C-FE49-404E-8C33-1A715CD7C85B}" dt="2019-02-08T16:16:21.190" v="6" actId="26606"/>
          <ac:spMkLst>
            <pc:docMk/>
            <pc:sldMk cId="3371606727" sldId="259"/>
            <ac:spMk id="71" creationId="{5D0CF218-804B-46B7-8D12-741D899E542A}"/>
          </ac:spMkLst>
        </pc:spChg>
        <pc:spChg chg="add del">
          <ac:chgData name="Inez van der Velde" userId="c708d8fa419fe580" providerId="LiveId" clId="{F3BF359C-FE49-404E-8C33-1A715CD7C85B}" dt="2019-02-08T16:16:21.190" v="6" actId="26606"/>
          <ac:spMkLst>
            <pc:docMk/>
            <pc:sldMk cId="3371606727" sldId="259"/>
            <ac:spMk id="73" creationId="{38FCA438-C13E-4ED2-A4C4-BC1C38A05646}"/>
          </ac:spMkLst>
        </pc:spChg>
        <pc:spChg chg="add del">
          <ac:chgData name="Inez van der Velde" userId="c708d8fa419fe580" providerId="LiveId" clId="{F3BF359C-FE49-404E-8C33-1A715CD7C85B}" dt="2019-02-08T16:16:30.032" v="8" actId="26606"/>
          <ac:spMkLst>
            <pc:docMk/>
            <pc:sldMk cId="3371606727" sldId="259"/>
            <ac:spMk id="1028" creationId="{AF8F021D-E17C-4692-BC36-88810FC4C8D2}"/>
          </ac:spMkLst>
        </pc:spChg>
        <pc:spChg chg="add del">
          <ac:chgData name="Inez van der Velde" userId="c708d8fa419fe580" providerId="LiveId" clId="{F3BF359C-FE49-404E-8C33-1A715CD7C85B}" dt="2019-02-08T16:16:30.032" v="8" actId="26606"/>
          <ac:spMkLst>
            <pc:docMk/>
            <pc:sldMk cId="3371606727" sldId="259"/>
            <ac:spMk id="1029" creationId="{F3734912-26F1-4F15-9124-B746867608B5}"/>
          </ac:spMkLst>
        </pc:spChg>
        <pc:spChg chg="add del">
          <ac:chgData name="Inez van der Velde" userId="c708d8fa419fe580" providerId="LiveId" clId="{F3BF359C-FE49-404E-8C33-1A715CD7C85B}" dt="2019-02-08T16:16:31.032" v="10" actId="26606"/>
          <ac:spMkLst>
            <pc:docMk/>
            <pc:sldMk cId="3371606727" sldId="259"/>
            <ac:spMk id="1031" creationId="{5D0CF218-804B-46B7-8D12-741D899E542A}"/>
          </ac:spMkLst>
        </pc:spChg>
        <pc:spChg chg="add del">
          <ac:chgData name="Inez van der Velde" userId="c708d8fa419fe580" providerId="LiveId" clId="{F3BF359C-FE49-404E-8C33-1A715CD7C85B}" dt="2019-02-08T16:16:31.032" v="10" actId="26606"/>
          <ac:spMkLst>
            <pc:docMk/>
            <pc:sldMk cId="3371606727" sldId="259"/>
            <ac:spMk id="1032" creationId="{38FCA438-C13E-4ED2-A4C4-BC1C38A05646}"/>
          </ac:spMkLst>
        </pc:spChg>
        <pc:spChg chg="add del">
          <ac:chgData name="Inez van der Velde" userId="c708d8fa419fe580" providerId="LiveId" clId="{F3BF359C-FE49-404E-8C33-1A715CD7C85B}" dt="2019-02-08T16:16:35.625" v="12" actId="26606"/>
          <ac:spMkLst>
            <pc:docMk/>
            <pc:sldMk cId="3371606727" sldId="259"/>
            <ac:spMk id="1034" creationId="{AF8F021D-E17C-4692-BC36-88810FC4C8D2}"/>
          </ac:spMkLst>
        </pc:spChg>
        <pc:spChg chg="add del">
          <ac:chgData name="Inez van der Velde" userId="c708d8fa419fe580" providerId="LiveId" clId="{F3BF359C-FE49-404E-8C33-1A715CD7C85B}" dt="2019-02-08T16:16:35.625" v="12" actId="26606"/>
          <ac:spMkLst>
            <pc:docMk/>
            <pc:sldMk cId="3371606727" sldId="259"/>
            <ac:spMk id="1035" creationId="{F3734912-26F1-4F15-9124-B746867608B5}"/>
          </ac:spMkLst>
        </pc:spChg>
        <pc:picChg chg="add mod ord">
          <ac:chgData name="Inez van der Velde" userId="c708d8fa419fe580" providerId="LiveId" clId="{F3BF359C-FE49-404E-8C33-1A715CD7C85B}" dt="2019-02-08T16:16:36.453" v="13" actId="1076"/>
          <ac:picMkLst>
            <pc:docMk/>
            <pc:sldMk cId="3371606727" sldId="259"/>
            <ac:picMk id="1026" creationId="{5153AFCC-30EA-46A7-87AB-C2C366DC12A3}"/>
          </ac:picMkLst>
        </pc:picChg>
      </pc:sldChg>
      <pc:sldChg chg="modAnim">
        <pc:chgData name="Inez van der Velde" userId="c708d8fa419fe580" providerId="LiveId" clId="{F3BF359C-FE49-404E-8C33-1A715CD7C85B}" dt="2019-02-08T16:17:21.005" v="48"/>
        <pc:sldMkLst>
          <pc:docMk/>
          <pc:sldMk cId="3953767321" sldId="260"/>
        </pc:sldMkLst>
      </pc:sldChg>
      <pc:sldChg chg="modAnim">
        <pc:chgData name="Inez van der Velde" userId="c708d8fa419fe580" providerId="LiveId" clId="{F3BF359C-FE49-404E-8C33-1A715CD7C85B}" dt="2019-02-08T16:17:26.394" v="49"/>
        <pc:sldMkLst>
          <pc:docMk/>
          <pc:sldMk cId="2966477185" sldId="261"/>
        </pc:sldMkLst>
      </pc:sldChg>
      <pc:sldChg chg="modAnim">
        <pc:chgData name="Inez van der Velde" userId="c708d8fa419fe580" providerId="LiveId" clId="{F3BF359C-FE49-404E-8C33-1A715CD7C85B}" dt="2019-02-08T16:17:05.883" v="45"/>
        <pc:sldMkLst>
          <pc:docMk/>
          <pc:sldMk cId="1999894701" sldId="263"/>
        </pc:sldMkLst>
      </pc:sldChg>
      <pc:sldChg chg="modAnim">
        <pc:chgData name="Inez van der Velde" userId="c708d8fa419fe580" providerId="LiveId" clId="{F3BF359C-FE49-404E-8C33-1A715CD7C85B}" dt="2019-02-08T16:17:39.272" v="53"/>
        <pc:sldMkLst>
          <pc:docMk/>
          <pc:sldMk cId="4197856746" sldId="264"/>
        </pc:sldMkLst>
      </pc:sldChg>
      <pc:sldChg chg="modSp modAnim">
        <pc:chgData name="Inez van der Velde" userId="c708d8fa419fe580" providerId="LiveId" clId="{F3BF359C-FE49-404E-8C33-1A715CD7C85B}" dt="2019-02-08T16:17:59.349" v="58"/>
        <pc:sldMkLst>
          <pc:docMk/>
          <pc:sldMk cId="1063682448" sldId="265"/>
        </pc:sldMkLst>
        <pc:spChg chg="mod">
          <ac:chgData name="Inez van der Velde" userId="c708d8fa419fe580" providerId="LiveId" clId="{F3BF359C-FE49-404E-8C33-1A715CD7C85B}" dt="2019-02-08T16:17:47.117" v="54" actId="20578"/>
          <ac:spMkLst>
            <pc:docMk/>
            <pc:sldMk cId="1063682448" sldId="265"/>
            <ac:spMk id="3" creationId="{AF71DCB9-27DA-4583-871D-1A24F7301848}"/>
          </ac:spMkLst>
        </pc:spChg>
      </pc:sldChg>
      <pc:sldChg chg="modAnim">
        <pc:chgData name="Inez van der Velde" userId="c708d8fa419fe580" providerId="LiveId" clId="{F3BF359C-FE49-404E-8C33-1A715CD7C85B}" dt="2019-02-08T16:18:13.153" v="62"/>
        <pc:sldMkLst>
          <pc:docMk/>
          <pc:sldMk cId="1242273143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wD3LrlFel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03D1A-0D54-49D1-B19B-30584A9FC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800" dirty="0"/>
              <a:t>gespreksvoering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541682-ABD0-4680-A5FB-CA6DA5DAA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/>
          <a:lstStyle/>
          <a:p>
            <a:r>
              <a:rPr lang="nl-NL" dirty="0"/>
              <a:t>W16mz | periode 3</a:t>
            </a:r>
          </a:p>
        </p:txBody>
      </p:sp>
    </p:spTree>
    <p:extLst>
      <p:ext uri="{BB962C8B-B14F-4D97-AF65-F5344CB8AC3E}">
        <p14:creationId xmlns:p14="http://schemas.microsoft.com/office/powerpoint/2010/main" val="79219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458FE-5D86-43BE-8515-64863711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8B8A65-6309-4C6B-B370-4F8F0BFDA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</a:rPr>
              <a:t>Zijn de lesdoelen behaald?</a:t>
            </a:r>
          </a:p>
          <a:p>
            <a:r>
              <a:rPr lang="nl-NL" sz="2400" dirty="0">
                <a:solidFill>
                  <a:schemeClr val="tx1"/>
                </a:solidFill>
              </a:rPr>
              <a:t>Je kunt aangeven wat je al van onderhandelen weet (voorkennis).</a:t>
            </a:r>
          </a:p>
          <a:p>
            <a:r>
              <a:rPr lang="nl-NL" sz="2400" dirty="0">
                <a:solidFill>
                  <a:schemeClr val="tx1"/>
                </a:solidFill>
              </a:rPr>
              <a:t>Je kunt de kenmerken van onderhandelen toelichten.</a:t>
            </a:r>
          </a:p>
          <a:p>
            <a:r>
              <a:rPr lang="nl-NL" sz="2400" dirty="0">
                <a:solidFill>
                  <a:schemeClr val="tx1"/>
                </a:solidFill>
              </a:rPr>
              <a:t>Je kunt een filmpje van een onderhandeling observeren en de verschillende kenmerken vanuit dit voorbeeld benoemen.</a:t>
            </a:r>
          </a:p>
          <a:p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Vragen?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2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97560-4C58-40F3-9F63-DC2D96E1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/>
              <a:t>Bedankt voor jullie aandacht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D995D6-E05F-46AE-B038-19B819590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Tot de volgende keer </a:t>
            </a:r>
            <a:r>
              <a:rPr lang="nl-NL" sz="2400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29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9D1E4-6DA1-4838-8844-7448BCE2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CF656B-2F0B-4E4A-8804-01B5395E8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tx1"/>
                </a:solidFill>
              </a:rPr>
              <a:t>Lesdoelen </a:t>
            </a:r>
          </a:p>
          <a:p>
            <a:r>
              <a:rPr lang="nl-NL" sz="2400" dirty="0">
                <a:solidFill>
                  <a:schemeClr val="tx1"/>
                </a:solidFill>
              </a:rPr>
              <a:t>Planning</a:t>
            </a:r>
          </a:p>
          <a:p>
            <a:r>
              <a:rPr lang="nl-NL" sz="2400" dirty="0">
                <a:solidFill>
                  <a:schemeClr val="tx1"/>
                </a:solidFill>
              </a:rPr>
              <a:t>Voorkennis</a:t>
            </a:r>
          </a:p>
          <a:p>
            <a:r>
              <a:rPr lang="nl-NL" sz="2400" dirty="0">
                <a:solidFill>
                  <a:schemeClr val="tx1"/>
                </a:solidFill>
              </a:rPr>
              <a:t>Kenmerken van onderhandelen</a:t>
            </a:r>
          </a:p>
          <a:p>
            <a:r>
              <a:rPr lang="nl-NL" sz="2400" dirty="0">
                <a:solidFill>
                  <a:schemeClr val="tx1"/>
                </a:solidFill>
              </a:rPr>
              <a:t>Filmpje observeren en bespreken</a:t>
            </a:r>
          </a:p>
          <a:p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Vandaag: paragraaf 20.1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595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F046A-A97D-4BA4-88D8-8E5265CF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46F581-1241-4EC3-A953-3CE02B7DD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Je kunt aangeven wat je al van onderhandelen weet (voorkennis).</a:t>
            </a:r>
          </a:p>
          <a:p>
            <a:r>
              <a:rPr lang="nl-NL" sz="2400" dirty="0">
                <a:solidFill>
                  <a:schemeClr val="tx1"/>
                </a:solidFill>
              </a:rPr>
              <a:t>Je kunt de kenmerken van onderhandelen toelichten.</a:t>
            </a:r>
          </a:p>
          <a:p>
            <a:r>
              <a:rPr lang="nl-NL" sz="2400" dirty="0">
                <a:solidFill>
                  <a:schemeClr val="tx1"/>
                </a:solidFill>
              </a:rPr>
              <a:t>Je kunt aan de hand van een filmpje de verschillende kenmerken van onderhandelen benoemen.</a:t>
            </a:r>
          </a:p>
        </p:txBody>
      </p:sp>
      <p:pic>
        <p:nvPicPr>
          <p:cNvPr id="5" name="Graphic 4" descr="Controlelijst">
            <a:extLst>
              <a:ext uri="{FF2B5EF4-FFF2-40B4-BE49-F238E27FC236}">
                <a16:creationId xmlns:a16="http://schemas.microsoft.com/office/drawing/2014/main" id="{D94B576E-9108-4345-9DEE-984F78C45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1196" y="4427292"/>
            <a:ext cx="1863784" cy="18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86415-ACCA-4430-B88D-E736F88C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92B7D1-8CDB-4DF4-A98A-2FEF28C9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Planning per week</a:t>
            </a:r>
          </a:p>
          <a:p>
            <a:r>
              <a:rPr lang="nl-NL" sz="2400" dirty="0">
                <a:solidFill>
                  <a:schemeClr val="tx1"/>
                </a:solidFill>
              </a:rPr>
              <a:t>Boek: maatschappelijk zorg 2</a:t>
            </a:r>
          </a:p>
          <a:p>
            <a:r>
              <a:rPr lang="nl-NL" sz="2400" dirty="0">
                <a:solidFill>
                  <a:schemeClr val="tx1"/>
                </a:solidFill>
              </a:rPr>
              <a:t>Elke week 1,5 uur</a:t>
            </a:r>
          </a:p>
          <a:p>
            <a:r>
              <a:rPr lang="nl-NL" sz="2400" dirty="0">
                <a:solidFill>
                  <a:schemeClr val="tx1"/>
                </a:solidFill>
              </a:rPr>
              <a:t>Thema 20: onderhandelen</a:t>
            </a:r>
          </a:p>
          <a:p>
            <a:r>
              <a:rPr lang="nl-NL" sz="2400" dirty="0">
                <a:solidFill>
                  <a:schemeClr val="tx1"/>
                </a:solidFill>
              </a:rPr>
              <a:t>Waarom onderhandelen?</a:t>
            </a:r>
          </a:p>
          <a:p>
            <a:r>
              <a:rPr lang="nl-NL" sz="2400" dirty="0">
                <a:solidFill>
                  <a:schemeClr val="tx1"/>
                </a:solidFill>
              </a:rPr>
              <a:t>Eindopdracht </a:t>
            </a:r>
          </a:p>
        </p:txBody>
      </p:sp>
      <p:pic>
        <p:nvPicPr>
          <p:cNvPr id="1026" name="Picture 2" descr="https://webshop.edu-actief.nl/afbeeldingen/covers/9789037229608_voor.jpg">
            <a:extLst>
              <a:ext uri="{FF2B5EF4-FFF2-40B4-BE49-F238E27FC236}">
                <a16:creationId xmlns:a16="http://schemas.microsoft.com/office/drawing/2014/main" id="{5153AFCC-30EA-46A7-87AB-C2C366DC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278856"/>
            <a:ext cx="3025682" cy="433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0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358D8-A4BF-4EB0-AF9F-AB734CBE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nl-NL" sz="4400"/>
              <a:t>voorkennis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0E59C4-AD59-4DB2-A15F-9C66CBC4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545807" cy="3593591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Maak een eigen woordweb/ mindmap</a:t>
            </a:r>
          </a:p>
          <a:p>
            <a:r>
              <a:rPr lang="nl-NL" sz="2400" dirty="0">
                <a:solidFill>
                  <a:srgbClr val="000000"/>
                </a:solidFill>
              </a:rPr>
              <a:t>Wat weet je al over onderhandelen?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Kenmerken, met wie, hoe, waarom, wanneer, waar, waarover? etc.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10" name="Picture 4" descr="Afbeeldingsresultaat voor mindmap">
            <a:extLst>
              <a:ext uri="{FF2B5EF4-FFF2-40B4-BE49-F238E27FC236}">
                <a16:creationId xmlns:a16="http://schemas.microsoft.com/office/drawing/2014/main" id="{11186C58-9CDE-4E0C-8B4B-CC2C6BE4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5960"/>
            <a:ext cx="53419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FCA44-B0FF-44DB-AA0C-96822C7E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onderhandelen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CE33C-542A-44F0-B2EC-7C0301085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dirty="0">
                <a:solidFill>
                  <a:schemeClr val="tx1"/>
                </a:solidFill>
              </a:rPr>
              <a:t>Onderhandelen is een </a:t>
            </a:r>
            <a:r>
              <a:rPr lang="nl-NL" sz="2400" b="1" u="sng" dirty="0">
                <a:solidFill>
                  <a:schemeClr val="tx1"/>
                </a:solidFill>
              </a:rPr>
              <a:t>proces</a:t>
            </a:r>
            <a:r>
              <a:rPr lang="nl-NL" sz="2400" dirty="0">
                <a:solidFill>
                  <a:schemeClr val="tx1"/>
                </a:solidFill>
              </a:rPr>
              <a:t> waarbij minstens </a:t>
            </a:r>
            <a:r>
              <a:rPr lang="nl-NL" sz="2400" b="1" u="sng" dirty="0">
                <a:solidFill>
                  <a:schemeClr val="tx1"/>
                </a:solidFill>
              </a:rPr>
              <a:t>twee partijen</a:t>
            </a:r>
            <a:r>
              <a:rPr lang="nl-NL" sz="2400" dirty="0">
                <a:solidFill>
                  <a:schemeClr val="tx1"/>
                </a:solidFill>
              </a:rPr>
              <a:t> </a:t>
            </a:r>
            <a:r>
              <a:rPr lang="nl-NL" sz="2400" b="1" u="sng" dirty="0">
                <a:solidFill>
                  <a:schemeClr val="tx1"/>
                </a:solidFill>
              </a:rPr>
              <a:t>verschillende</a:t>
            </a:r>
            <a:r>
              <a:rPr lang="nl-NL" sz="2400" dirty="0">
                <a:solidFill>
                  <a:schemeClr val="tx1"/>
                </a:solidFill>
              </a:rPr>
              <a:t> en </a:t>
            </a:r>
            <a:r>
              <a:rPr lang="nl-NL" sz="2400" b="1" u="sng" dirty="0">
                <a:solidFill>
                  <a:schemeClr val="tx1"/>
                </a:solidFill>
              </a:rPr>
              <a:t>gezamenlijke doelen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dirty="0">
                <a:solidFill>
                  <a:schemeClr val="tx1"/>
                </a:solidFill>
              </a:rPr>
              <a:t>hebben en via een </a:t>
            </a:r>
            <a:r>
              <a:rPr lang="nl-NL" sz="2400" b="1" u="sng" dirty="0">
                <a:solidFill>
                  <a:schemeClr val="tx1"/>
                </a:solidFill>
              </a:rPr>
              <a:t>gesprek</a:t>
            </a:r>
            <a:r>
              <a:rPr lang="nl-NL" sz="2400" dirty="0">
                <a:solidFill>
                  <a:schemeClr val="tx1"/>
                </a:solidFill>
              </a:rPr>
              <a:t> een </a:t>
            </a:r>
            <a:r>
              <a:rPr lang="nl-NL" sz="2400" b="1" u="sng" dirty="0">
                <a:solidFill>
                  <a:schemeClr val="tx1"/>
                </a:solidFill>
              </a:rPr>
              <a:t>oplossing</a:t>
            </a:r>
            <a:r>
              <a:rPr lang="nl-NL" sz="2400" dirty="0">
                <a:solidFill>
                  <a:schemeClr val="tx1"/>
                </a:solidFill>
              </a:rPr>
              <a:t> bereiken, waarin alle betrokkenen zich kunnen vinden.</a:t>
            </a:r>
          </a:p>
          <a:p>
            <a:pPr marL="0" indent="0">
              <a:buNone/>
            </a:pPr>
            <a:endParaRPr lang="nl-N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anden Schudden, Handshake, Handen, Welkom">
            <a:extLst>
              <a:ext uri="{FF2B5EF4-FFF2-40B4-BE49-F238E27FC236}">
                <a16:creationId xmlns:a16="http://schemas.microsoft.com/office/drawing/2014/main" id="{A613C05C-3970-428B-8132-81C511B8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29" y="3984510"/>
            <a:ext cx="4581342" cy="24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43DCC-A33B-43D7-9881-F0431F25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onderhandelen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D7CE57-B944-4BEE-BA50-46A953CC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Partijen: groep of persoon met een bepaald doel, twee of meer partijen</a:t>
            </a:r>
          </a:p>
          <a:p>
            <a:r>
              <a:rPr lang="nl-NL" sz="2400" dirty="0">
                <a:solidFill>
                  <a:schemeClr val="tx1"/>
                </a:solidFill>
              </a:rPr>
              <a:t>Verschillende en/of gezamenlijke doelen</a:t>
            </a:r>
          </a:p>
          <a:p>
            <a:r>
              <a:rPr lang="nl-NL" sz="2400" dirty="0">
                <a:solidFill>
                  <a:schemeClr val="tx1"/>
                </a:solidFill>
              </a:rPr>
              <a:t>Oplossing bereiken: afhankelijk van elkaar, geven en nemen</a:t>
            </a:r>
          </a:p>
          <a:p>
            <a:r>
              <a:rPr lang="nl-NL" sz="2400" dirty="0">
                <a:solidFill>
                  <a:schemeClr val="tx1"/>
                </a:solidFill>
              </a:rPr>
              <a:t>In harmonie of aanvallend</a:t>
            </a:r>
          </a:p>
        </p:txBody>
      </p:sp>
    </p:spTree>
    <p:extLst>
      <p:ext uri="{BB962C8B-B14F-4D97-AF65-F5344CB8AC3E}">
        <p14:creationId xmlns:p14="http://schemas.microsoft.com/office/powerpoint/2010/main" val="41978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3321C-BB51-40ED-9FC1-2907DFC2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observeren</a:t>
            </a:r>
          </a:p>
        </p:txBody>
      </p:sp>
      <p:pic>
        <p:nvPicPr>
          <p:cNvPr id="4" name="Onlinemedia 3" title="Onderhandelen volgens de Harvard methode">
            <a:hlinkClick r:id="" action="ppaction://media"/>
            <a:extLst>
              <a:ext uri="{FF2B5EF4-FFF2-40B4-BE49-F238E27FC236}">
                <a16:creationId xmlns:a16="http://schemas.microsoft.com/office/drawing/2014/main" id="{A1FFF82F-99C1-4A66-9AF5-D13D0A21710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9926" y="1128451"/>
            <a:ext cx="9901825" cy="55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5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6116C-1921-4EEC-BEC6-FB031295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71DCB9-27DA-4583-871D-1A24F730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</a:rPr>
              <a:t>Wat kun je zeggen over de volgende kenmerken?</a:t>
            </a:r>
          </a:p>
          <a:p>
            <a:r>
              <a:rPr lang="nl-NL" sz="2400" dirty="0">
                <a:solidFill>
                  <a:schemeClr val="tx1"/>
                </a:solidFill>
              </a:rPr>
              <a:t>Partijen?</a:t>
            </a:r>
          </a:p>
          <a:p>
            <a:r>
              <a:rPr lang="nl-NL" sz="2400" dirty="0">
                <a:solidFill>
                  <a:schemeClr val="tx1"/>
                </a:solidFill>
              </a:rPr>
              <a:t>Doelen (gezamenlijk/verschillend)?</a:t>
            </a:r>
          </a:p>
          <a:p>
            <a:r>
              <a:rPr lang="nl-NL" sz="2400" dirty="0">
                <a:solidFill>
                  <a:schemeClr val="tx1"/>
                </a:solidFill>
              </a:rPr>
              <a:t>Harmonie of aanvallend?</a:t>
            </a:r>
          </a:p>
          <a:p>
            <a:r>
              <a:rPr lang="nl-NL" sz="2400" dirty="0">
                <a:solidFill>
                  <a:schemeClr val="tx1"/>
                </a:solidFill>
              </a:rPr>
              <a:t>Oplossing?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36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254</Words>
  <Application>Microsoft Office PowerPoint</Application>
  <PresentationFormat>Breedbeeld</PresentationFormat>
  <Paragraphs>48</Paragraphs>
  <Slides>11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Impact</vt:lpstr>
      <vt:lpstr>Wingdings</vt:lpstr>
      <vt:lpstr>Badge</vt:lpstr>
      <vt:lpstr>gespreksvoering</vt:lpstr>
      <vt:lpstr>inhoud</vt:lpstr>
      <vt:lpstr>lesdoelen</vt:lpstr>
      <vt:lpstr>planning</vt:lpstr>
      <vt:lpstr>voorkennis</vt:lpstr>
      <vt:lpstr>Kenmerken onderhandelen</vt:lpstr>
      <vt:lpstr>Kenmerken onderhandelen</vt:lpstr>
      <vt:lpstr>observeren</vt:lpstr>
      <vt:lpstr>bespreken</vt:lpstr>
      <vt:lpstr>Tot slot</vt:lpstr>
      <vt:lpstr>Bedankt voor jullie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gespreksvoering</dc:title>
  <dc:creator>Inez van der Velde</dc:creator>
  <cp:lastModifiedBy>Inez van der Velde</cp:lastModifiedBy>
  <cp:revision>7</cp:revision>
  <dcterms:created xsi:type="dcterms:W3CDTF">2019-02-06T14:46:08Z</dcterms:created>
  <dcterms:modified xsi:type="dcterms:W3CDTF">2019-02-28T09:27:56Z</dcterms:modified>
</cp:coreProperties>
</file>